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Playfair Display"/>
      <p:regular r:id="rId17"/>
      <p:bold r:id="rId18"/>
      <p:italic r:id="rId19"/>
      <p:boldItalic r:id="rId20"/>
    </p:embeddedFont>
    <p:embeddedFont>
      <p:font typeface="Oswald"/>
      <p:regular r:id="rId21"/>
      <p:bold r:id="rId22"/>
    </p:embeddedFont>
    <p:embeddedFont>
      <p:font typeface="Comfortaa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5" roundtripDataSignature="AMtx7mg0jFHH8VA4pOSx60zNITotXWtG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boldItalic.fntdata"/><Relationship Id="rId22" Type="http://schemas.openxmlformats.org/officeDocument/2006/relationships/font" Target="fonts/Oswald-bold.fntdata"/><Relationship Id="rId21" Type="http://schemas.openxmlformats.org/officeDocument/2006/relationships/font" Target="fonts/Oswald-regular.fntdata"/><Relationship Id="rId24" Type="http://schemas.openxmlformats.org/officeDocument/2006/relationships/font" Target="fonts/Comfortaa-bold.fntdata"/><Relationship Id="rId23" Type="http://schemas.openxmlformats.org/officeDocument/2006/relationships/font" Target="fonts/Comfortaa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PlayfairDisplay-regular.fntdata"/><Relationship Id="rId16" Type="http://schemas.openxmlformats.org/officeDocument/2006/relationships/slide" Target="slides/slide12.xml"/><Relationship Id="rId19" Type="http://schemas.openxmlformats.org/officeDocument/2006/relationships/font" Target="fonts/PlayfairDisplay-italic.fntdata"/><Relationship Id="rId18" Type="http://schemas.openxmlformats.org/officeDocument/2006/relationships/font" Target="fonts/PlayfairDispl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b8a4a6e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7b8a4a6e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>
              <a:solidFill>
                <a:srgbClr val="0000FF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2cc8ba6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g52cc8ba6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b5849d9f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7b5849d9f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2cc8ba68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52cc8ba68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_ONLY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_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2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_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TWO_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_COLUMN_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2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_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_TITLE_AND_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2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2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3.png"/><Relationship Id="rId6" Type="http://schemas.openxmlformats.org/officeDocument/2006/relationships/image" Target="../media/image15.png"/><Relationship Id="rId7" Type="http://schemas.openxmlformats.org/officeDocument/2006/relationships/image" Target="../media/image12.png"/><Relationship Id="rId8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24.png"/><Relationship Id="rId9" Type="http://schemas.openxmlformats.org/officeDocument/2006/relationships/image" Target="../media/image1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Relationship Id="rId7" Type="http://schemas.openxmlformats.org/officeDocument/2006/relationships/image" Target="../media/image21.png"/><Relationship Id="rId8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3.jp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7.png"/><Relationship Id="rId6" Type="http://schemas.openxmlformats.org/officeDocument/2006/relationships/image" Target="../media/image8.png"/><Relationship Id="rId7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2.png"/><Relationship Id="rId6" Type="http://schemas.openxmlformats.org/officeDocument/2006/relationships/image" Target="../media/image19.png"/><Relationship Id="rId7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g7b8a4a6e24_0_0"/>
          <p:cNvGrpSpPr/>
          <p:nvPr/>
        </p:nvGrpSpPr>
        <p:grpSpPr>
          <a:xfrm>
            <a:off x="7651046" y="4848635"/>
            <a:ext cx="1395704" cy="279124"/>
            <a:chOff x="7651046" y="4848635"/>
            <a:chExt cx="1395704" cy="279124"/>
          </a:xfrm>
        </p:grpSpPr>
        <p:pic>
          <p:nvPicPr>
            <p:cNvPr id="55" name="Google Shape;55;g7b8a4a6e24_0_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34454" y="4848635"/>
              <a:ext cx="312296" cy="2791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" name="Google Shape;56;g7b8a4a6e24_0_0"/>
            <p:cNvSpPr txBox="1"/>
            <p:nvPr/>
          </p:nvSpPr>
          <p:spPr>
            <a:xfrm>
              <a:off x="7651046" y="4877795"/>
              <a:ext cx="1279500" cy="2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en" sz="900" u="none" cap="none" strike="noStrike">
                  <a:solidFill>
                    <a:srgbClr val="B2675E"/>
                  </a:solidFill>
                  <a:latin typeface="Calibri"/>
                  <a:ea typeface="Calibri"/>
                  <a:cs typeface="Calibri"/>
                  <a:sym typeface="Calibri"/>
                </a:rPr>
                <a:t>Sprout City Tech LLC.</a:t>
              </a:r>
              <a:endParaRPr b="1" i="0" sz="900" u="none" cap="none" strike="noStrike">
                <a:solidFill>
                  <a:srgbClr val="B2675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" name="Google Shape;57;g7b8a4a6e24_0_0"/>
          <p:cNvGrpSpPr/>
          <p:nvPr/>
        </p:nvGrpSpPr>
        <p:grpSpPr>
          <a:xfrm>
            <a:off x="2246203" y="0"/>
            <a:ext cx="4534925" cy="5143499"/>
            <a:chOff x="2246203" y="0"/>
            <a:chExt cx="4534925" cy="5143499"/>
          </a:xfrm>
        </p:grpSpPr>
        <p:pic>
          <p:nvPicPr>
            <p:cNvPr id="58" name="Google Shape;58;g7b8a4a6e24_0_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246203" y="0"/>
              <a:ext cx="4534925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g7b8a4a6e24_0_0"/>
            <p:cNvPicPr preferRelativeResize="0"/>
            <p:nvPr/>
          </p:nvPicPr>
          <p:blipFill rotWithShape="1">
            <a:blip r:embed="rId4">
              <a:alphaModFix/>
            </a:blip>
            <a:srcRect b="-8967" l="0" r="-16413" t="0"/>
            <a:stretch/>
          </p:blipFill>
          <p:spPr>
            <a:xfrm>
              <a:off x="3476276" y="1572837"/>
              <a:ext cx="2354299" cy="1997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" name="Google Shape;60;g7b8a4a6e24_0_0"/>
            <p:cNvSpPr txBox="1"/>
            <p:nvPr/>
          </p:nvSpPr>
          <p:spPr>
            <a:xfrm>
              <a:off x="2694925" y="866500"/>
              <a:ext cx="3780900" cy="52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" sz="3600" u="none" cap="none" strike="noStrike">
                  <a:solidFill>
                    <a:srgbClr val="644536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Sprout City Tech</a:t>
              </a:r>
              <a:endParaRPr b="1" i="0" sz="3600" u="none" cap="none" strike="noStrike">
                <a:solidFill>
                  <a:srgbClr val="644536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grpSp>
          <p:nvGrpSpPr>
            <p:cNvPr id="61" name="Google Shape;61;g7b8a4a6e24_0_0"/>
            <p:cNvGrpSpPr/>
            <p:nvPr/>
          </p:nvGrpSpPr>
          <p:grpSpPr>
            <a:xfrm>
              <a:off x="2972563" y="3821175"/>
              <a:ext cx="3082200" cy="778500"/>
              <a:chOff x="2887975" y="4064250"/>
              <a:chExt cx="3082200" cy="778500"/>
            </a:xfrm>
          </p:grpSpPr>
          <p:sp>
            <p:nvSpPr>
              <p:cNvPr id="62" name="Google Shape;62;g7b8a4a6e24_0_0"/>
              <p:cNvSpPr/>
              <p:nvPr/>
            </p:nvSpPr>
            <p:spPr>
              <a:xfrm>
                <a:off x="2887975" y="4064250"/>
                <a:ext cx="3082200" cy="778500"/>
              </a:xfrm>
              <a:prstGeom prst="roundRect">
                <a:avLst>
                  <a:gd fmla="val 16667" name="adj"/>
                </a:avLst>
              </a:prstGeom>
              <a:solidFill>
                <a:srgbClr val="C4A38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49803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g7b8a4a6e24_0_0"/>
              <p:cNvSpPr txBox="1"/>
              <p:nvPr/>
            </p:nvSpPr>
            <p:spPr>
              <a:xfrm>
                <a:off x="3075463" y="4103200"/>
                <a:ext cx="2707200" cy="52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Rebecca Nielson</a:t>
                </a:r>
                <a:endParaRPr>
                  <a:solidFill>
                    <a:srgbClr val="FFFFFF"/>
                  </a:solidFill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&amp;</a:t>
                </a:r>
                <a:endParaRPr>
                  <a:solidFill>
                    <a:srgbClr val="FFFFFF"/>
                  </a:solidFill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Alondra Macias</a:t>
                </a:r>
                <a:endParaRPr>
                  <a:solidFill>
                    <a:srgbClr val="FFFFFF"/>
                  </a:solidFill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t/>
                </a:r>
                <a:endParaRPr b="0" i="0" sz="32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2"/>
          <p:cNvGrpSpPr/>
          <p:nvPr/>
        </p:nvGrpSpPr>
        <p:grpSpPr>
          <a:xfrm>
            <a:off x="7651046" y="4848635"/>
            <a:ext cx="1395704" cy="279124"/>
            <a:chOff x="7651046" y="4848635"/>
            <a:chExt cx="1395704" cy="279124"/>
          </a:xfrm>
        </p:grpSpPr>
        <p:pic>
          <p:nvPicPr>
            <p:cNvPr id="137" name="Google Shape;137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34454" y="4848635"/>
              <a:ext cx="312296" cy="2791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12"/>
            <p:cNvSpPr txBox="1"/>
            <p:nvPr/>
          </p:nvSpPr>
          <p:spPr>
            <a:xfrm>
              <a:off x="7651046" y="4877795"/>
              <a:ext cx="1279500" cy="2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en" sz="900" u="none" cap="none" strike="noStrike">
                  <a:solidFill>
                    <a:srgbClr val="B2675E"/>
                  </a:solidFill>
                  <a:latin typeface="Calibri"/>
                  <a:ea typeface="Calibri"/>
                  <a:cs typeface="Calibri"/>
                  <a:sym typeface="Calibri"/>
                </a:rPr>
                <a:t>Sprout City Tech LLC.</a:t>
              </a:r>
              <a:endParaRPr b="1" i="0" sz="900" u="none" cap="none" strike="noStrike">
                <a:solidFill>
                  <a:srgbClr val="B2675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9" name="Google Shape;139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-7875"/>
            <a:ext cx="26936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2"/>
          <p:cNvSpPr txBox="1"/>
          <p:nvPr/>
        </p:nvSpPr>
        <p:spPr>
          <a:xfrm>
            <a:off x="3243950" y="2039275"/>
            <a:ext cx="29223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644536"/>
                </a:solidFill>
                <a:latin typeface="Oswald"/>
                <a:ea typeface="Oswald"/>
                <a:cs typeface="Oswald"/>
                <a:sym typeface="Oswald"/>
              </a:rPr>
              <a:t>Lessons Learned</a:t>
            </a:r>
            <a:endParaRPr b="0" i="0" sz="7200" u="none" cap="none" strike="noStrike">
              <a:solidFill>
                <a:srgbClr val="B2675E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41" name="Google Shape;141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68628" y="363172"/>
            <a:ext cx="1279800" cy="1279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42" name="Google Shape;142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68625" y="1858313"/>
            <a:ext cx="1279801" cy="12798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43" name="Google Shape;143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68622" y="3353487"/>
            <a:ext cx="1279801" cy="127978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3"/>
          <p:cNvGrpSpPr/>
          <p:nvPr/>
        </p:nvGrpSpPr>
        <p:grpSpPr>
          <a:xfrm>
            <a:off x="7651046" y="4848635"/>
            <a:ext cx="1395704" cy="279124"/>
            <a:chOff x="7651046" y="4848635"/>
            <a:chExt cx="1395704" cy="279124"/>
          </a:xfrm>
        </p:grpSpPr>
        <p:pic>
          <p:nvPicPr>
            <p:cNvPr id="149" name="Google Shape;149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34454" y="4848635"/>
              <a:ext cx="312296" cy="2791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" name="Google Shape;150;p13"/>
            <p:cNvSpPr txBox="1"/>
            <p:nvPr/>
          </p:nvSpPr>
          <p:spPr>
            <a:xfrm>
              <a:off x="7651046" y="4877795"/>
              <a:ext cx="1279500" cy="2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en" sz="900" u="none" cap="none" strike="noStrike">
                  <a:solidFill>
                    <a:srgbClr val="B2675E"/>
                  </a:solidFill>
                  <a:latin typeface="Calibri"/>
                  <a:ea typeface="Calibri"/>
                  <a:cs typeface="Calibri"/>
                  <a:sym typeface="Calibri"/>
                </a:rPr>
                <a:t>Sprout City Tech LLC.</a:t>
              </a:r>
              <a:endParaRPr b="1" i="0" sz="900" u="none" cap="none" strike="noStrike">
                <a:solidFill>
                  <a:srgbClr val="B2675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1" name="Google Shape;151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6838" y="1519125"/>
            <a:ext cx="1695176" cy="16951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52" name="Google Shape;152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51988" y="3309725"/>
            <a:ext cx="1104900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9038" y="550862"/>
            <a:ext cx="1843875" cy="1843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58" name="Google Shape;158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30038" y="550838"/>
            <a:ext cx="1843875" cy="1843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59" name="Google Shape;159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1400" y="2394737"/>
            <a:ext cx="1843875" cy="1843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60" name="Google Shape;160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35300" y="2545012"/>
            <a:ext cx="1843875" cy="1843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61" name="Google Shape;161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96213" y="2661962"/>
            <a:ext cx="1843875" cy="1843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grpSp>
        <p:nvGrpSpPr>
          <p:cNvPr id="162" name="Google Shape;162;p11"/>
          <p:cNvGrpSpPr/>
          <p:nvPr/>
        </p:nvGrpSpPr>
        <p:grpSpPr>
          <a:xfrm>
            <a:off x="7651046" y="4848635"/>
            <a:ext cx="1395704" cy="279124"/>
            <a:chOff x="7651046" y="4848635"/>
            <a:chExt cx="1395704" cy="279124"/>
          </a:xfrm>
        </p:grpSpPr>
        <p:pic>
          <p:nvPicPr>
            <p:cNvPr id="163" name="Google Shape;163;p1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734454" y="4848635"/>
              <a:ext cx="312296" cy="2791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" name="Google Shape;164;p11"/>
            <p:cNvSpPr txBox="1"/>
            <p:nvPr/>
          </p:nvSpPr>
          <p:spPr>
            <a:xfrm>
              <a:off x="7651046" y="4877795"/>
              <a:ext cx="1279500" cy="2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en" sz="900" u="none" cap="none" strike="noStrike">
                  <a:solidFill>
                    <a:srgbClr val="B2675E"/>
                  </a:solidFill>
                  <a:latin typeface="Calibri"/>
                  <a:ea typeface="Calibri"/>
                  <a:cs typeface="Calibri"/>
                  <a:sym typeface="Calibri"/>
                </a:rPr>
                <a:t>Sprout City Tech LLC.</a:t>
              </a:r>
              <a:endParaRPr b="1" i="0" sz="900" u="none" cap="none" strike="noStrike">
                <a:solidFill>
                  <a:srgbClr val="B2675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93025" y="470025"/>
            <a:ext cx="6157949" cy="4074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8627"/>
              </a:srgbClr>
            </a:outerShdw>
          </a:effectLst>
        </p:spPr>
      </p:pic>
      <p:grpSp>
        <p:nvGrpSpPr>
          <p:cNvPr id="69" name="Google Shape;69;p3"/>
          <p:cNvGrpSpPr/>
          <p:nvPr/>
        </p:nvGrpSpPr>
        <p:grpSpPr>
          <a:xfrm>
            <a:off x="7650971" y="4816285"/>
            <a:ext cx="1395704" cy="279124"/>
            <a:chOff x="7651046" y="4848635"/>
            <a:chExt cx="1395704" cy="279124"/>
          </a:xfrm>
        </p:grpSpPr>
        <p:pic>
          <p:nvPicPr>
            <p:cNvPr id="70" name="Google Shape;70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734454" y="4848635"/>
              <a:ext cx="312296" cy="2791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" name="Google Shape;71;p3"/>
            <p:cNvSpPr txBox="1"/>
            <p:nvPr/>
          </p:nvSpPr>
          <p:spPr>
            <a:xfrm>
              <a:off x="7651046" y="4877795"/>
              <a:ext cx="1279500" cy="2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en" sz="900" u="none" cap="none" strike="noStrike">
                  <a:solidFill>
                    <a:srgbClr val="B2675E"/>
                  </a:solidFill>
                  <a:latin typeface="Calibri"/>
                  <a:ea typeface="Calibri"/>
                  <a:cs typeface="Calibri"/>
                  <a:sym typeface="Calibri"/>
                </a:rPr>
                <a:t>Sprout City Tech LLC.</a:t>
              </a:r>
              <a:endParaRPr b="1" i="0" sz="900" u="none" cap="none" strike="noStrike">
                <a:solidFill>
                  <a:srgbClr val="B2675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g52cc8ba68d_0_0"/>
          <p:cNvGrpSpPr/>
          <p:nvPr/>
        </p:nvGrpSpPr>
        <p:grpSpPr>
          <a:xfrm>
            <a:off x="7651046" y="4848635"/>
            <a:ext cx="1395703" cy="279124"/>
            <a:chOff x="7651046" y="4848635"/>
            <a:chExt cx="1395703" cy="279124"/>
          </a:xfrm>
        </p:grpSpPr>
        <p:pic>
          <p:nvPicPr>
            <p:cNvPr id="77" name="Google Shape;77;g52cc8ba68d_0_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34454" y="4848635"/>
              <a:ext cx="312296" cy="2791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" name="Google Shape;78;g52cc8ba68d_0_0"/>
            <p:cNvSpPr txBox="1"/>
            <p:nvPr/>
          </p:nvSpPr>
          <p:spPr>
            <a:xfrm>
              <a:off x="7651046" y="4877795"/>
              <a:ext cx="1279500" cy="2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en" sz="900" u="none" cap="none" strike="noStrike">
                  <a:solidFill>
                    <a:srgbClr val="B2675E"/>
                  </a:solidFill>
                  <a:latin typeface="Calibri"/>
                  <a:ea typeface="Calibri"/>
                  <a:cs typeface="Calibri"/>
                  <a:sym typeface="Calibri"/>
                </a:rPr>
                <a:t>Sprout City Tech LLC.</a:t>
              </a:r>
              <a:endParaRPr b="1" i="0" sz="900" u="none" cap="none" strike="noStrike">
                <a:solidFill>
                  <a:srgbClr val="B2675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9" name="Google Shape;79;g52cc8ba68d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6125" y="1883325"/>
            <a:ext cx="3144251" cy="12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g52cc8ba68d_0_0"/>
          <p:cNvSpPr txBox="1"/>
          <p:nvPr/>
        </p:nvSpPr>
        <p:spPr>
          <a:xfrm>
            <a:off x="1274275" y="1883325"/>
            <a:ext cx="27858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</a:rPr>
              <a:t>FOR|M</a:t>
            </a:r>
            <a:endParaRPr b="1" sz="6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7651046" y="4848635"/>
            <a:ext cx="1395704" cy="279124"/>
            <a:chOff x="7651046" y="4848635"/>
            <a:chExt cx="1395704" cy="279124"/>
          </a:xfrm>
        </p:grpSpPr>
        <p:pic>
          <p:nvPicPr>
            <p:cNvPr id="86" name="Google Shape;86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34454" y="4848635"/>
              <a:ext cx="312296" cy="2791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" name="Google Shape;87;p4"/>
            <p:cNvSpPr txBox="1"/>
            <p:nvPr/>
          </p:nvSpPr>
          <p:spPr>
            <a:xfrm>
              <a:off x="7651046" y="4877795"/>
              <a:ext cx="1279500" cy="2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en" sz="900" u="none" cap="none" strike="noStrike">
                  <a:solidFill>
                    <a:srgbClr val="B2675E"/>
                  </a:solidFill>
                  <a:latin typeface="Calibri"/>
                  <a:ea typeface="Calibri"/>
                  <a:cs typeface="Calibri"/>
                  <a:sym typeface="Calibri"/>
                </a:rPr>
                <a:t>Sprout City Tech LLC.</a:t>
              </a:r>
              <a:endParaRPr b="1" i="0" sz="900" u="none" cap="none" strike="noStrike">
                <a:solidFill>
                  <a:srgbClr val="B2675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4"/>
          <p:cNvSpPr txBox="1"/>
          <p:nvPr/>
        </p:nvSpPr>
        <p:spPr>
          <a:xfrm>
            <a:off x="848900" y="343500"/>
            <a:ext cx="2661900" cy="29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644536"/>
                </a:solidFill>
                <a:latin typeface="Oswald"/>
                <a:ea typeface="Oswald"/>
                <a:cs typeface="Oswald"/>
                <a:sym typeface="Oswald"/>
              </a:rPr>
              <a:t>Google Search</a:t>
            </a:r>
            <a:endParaRPr b="0" i="0" sz="1800" u="none" cap="none" strike="noStrike">
              <a:solidFill>
                <a:srgbClr val="64453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4453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644536"/>
                </a:solidFill>
                <a:latin typeface="Oswald"/>
                <a:ea typeface="Oswald"/>
                <a:cs typeface="Oswald"/>
                <a:sym typeface="Oswald"/>
              </a:rPr>
              <a:t>Yelp Reviews</a:t>
            </a:r>
            <a:endParaRPr b="0" i="0" sz="1800" u="none" cap="none" strike="noStrike">
              <a:solidFill>
                <a:srgbClr val="64453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4453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644536"/>
                </a:solidFill>
                <a:latin typeface="Oswald"/>
                <a:ea typeface="Oswald"/>
                <a:cs typeface="Oswald"/>
                <a:sym typeface="Oswald"/>
              </a:rPr>
              <a:t>Local Tourist Sites</a:t>
            </a:r>
            <a:endParaRPr b="0" i="0" sz="1800" u="none" cap="none" strike="noStrike">
              <a:solidFill>
                <a:srgbClr val="64453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4453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644536"/>
                </a:solidFill>
                <a:latin typeface="Oswald"/>
                <a:ea typeface="Oswald"/>
                <a:cs typeface="Oswald"/>
                <a:sym typeface="Oswald"/>
              </a:rPr>
              <a:t>Google Maps</a:t>
            </a:r>
            <a:endParaRPr b="0" i="0" sz="1800" u="none" cap="none" strike="noStrike">
              <a:solidFill>
                <a:srgbClr val="64453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4453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644536"/>
                </a:solidFill>
                <a:latin typeface="Oswald"/>
                <a:ea typeface="Oswald"/>
                <a:cs typeface="Oswald"/>
                <a:sym typeface="Oswald"/>
              </a:rPr>
              <a:t>Random Blogs</a:t>
            </a:r>
            <a:endParaRPr b="0" i="0" sz="1800" u="none" cap="none" strike="noStrike">
              <a:solidFill>
                <a:srgbClr val="64453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4453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644536"/>
                </a:solidFill>
                <a:latin typeface="Oswald"/>
                <a:ea typeface="Oswald"/>
                <a:cs typeface="Oswald"/>
                <a:sym typeface="Oswald"/>
              </a:rPr>
              <a:t>Trip Advisor</a:t>
            </a:r>
            <a:endParaRPr b="0" i="0" sz="1800" u="none" cap="none" strike="noStrike">
              <a:solidFill>
                <a:srgbClr val="64453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4453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644536"/>
                </a:solidFill>
                <a:latin typeface="Oswald"/>
                <a:ea typeface="Oswald"/>
                <a:cs typeface="Oswald"/>
                <a:sym typeface="Oswald"/>
              </a:rPr>
              <a:t>Social Media</a:t>
            </a:r>
            <a:endParaRPr b="0" i="0" sz="1800" u="none" cap="none" strike="noStrike">
              <a:solidFill>
                <a:srgbClr val="64453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4453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644536"/>
                </a:solidFill>
                <a:latin typeface="Oswald"/>
                <a:ea typeface="Oswald"/>
                <a:cs typeface="Oswald"/>
                <a:sym typeface="Oswald"/>
              </a:rPr>
              <a:t>Hop/Bublr/Bus schedules</a:t>
            </a:r>
            <a:endParaRPr b="0" i="0" sz="1800" u="none" cap="none" strike="noStrike">
              <a:solidFill>
                <a:srgbClr val="64453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9" name="Google Shape;8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52513" y="1916550"/>
            <a:ext cx="1072725" cy="107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74563" y="1955475"/>
            <a:ext cx="994875" cy="99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96825" y="158350"/>
            <a:ext cx="2526023" cy="469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2"/>
          <p:cNvGrpSpPr/>
          <p:nvPr/>
        </p:nvGrpSpPr>
        <p:grpSpPr>
          <a:xfrm>
            <a:off x="7651046" y="4848635"/>
            <a:ext cx="1395704" cy="279124"/>
            <a:chOff x="7651046" y="4848635"/>
            <a:chExt cx="1395704" cy="279124"/>
          </a:xfrm>
        </p:grpSpPr>
        <p:pic>
          <p:nvPicPr>
            <p:cNvPr id="97" name="Google Shape;97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34454" y="4848635"/>
              <a:ext cx="312296" cy="2791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" name="Google Shape;98;p2"/>
            <p:cNvSpPr txBox="1"/>
            <p:nvPr/>
          </p:nvSpPr>
          <p:spPr>
            <a:xfrm>
              <a:off x="7651046" y="4877795"/>
              <a:ext cx="1279500" cy="2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en" sz="900" u="none" cap="none" strike="noStrike">
                  <a:solidFill>
                    <a:srgbClr val="B2675E"/>
                  </a:solidFill>
                  <a:latin typeface="Calibri"/>
                  <a:ea typeface="Calibri"/>
                  <a:cs typeface="Calibri"/>
                  <a:sym typeface="Calibri"/>
                </a:rPr>
                <a:t>Sprout City Tech LLC.</a:t>
              </a:r>
              <a:endParaRPr b="1" i="0" sz="900" u="none" cap="none" strike="noStrike">
                <a:solidFill>
                  <a:srgbClr val="B2675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9" name="Google Shape;99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7750" y="728900"/>
            <a:ext cx="3392400" cy="3685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00" name="Google Shape;100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67012" y="2103858"/>
            <a:ext cx="2339476" cy="935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5"/>
          <p:cNvGrpSpPr/>
          <p:nvPr/>
        </p:nvGrpSpPr>
        <p:grpSpPr>
          <a:xfrm>
            <a:off x="7651046" y="4848635"/>
            <a:ext cx="1395704" cy="279124"/>
            <a:chOff x="7651046" y="4848635"/>
            <a:chExt cx="1395704" cy="279124"/>
          </a:xfrm>
        </p:grpSpPr>
        <p:pic>
          <p:nvPicPr>
            <p:cNvPr id="106" name="Google Shape;106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34454" y="4848635"/>
              <a:ext cx="312296" cy="2791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Google Shape;107;p5"/>
            <p:cNvSpPr txBox="1"/>
            <p:nvPr/>
          </p:nvSpPr>
          <p:spPr>
            <a:xfrm>
              <a:off x="7651046" y="4877795"/>
              <a:ext cx="1279500" cy="2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en" sz="900" u="none" cap="none" strike="noStrike">
                  <a:solidFill>
                    <a:srgbClr val="B2675E"/>
                  </a:solidFill>
                  <a:latin typeface="Calibri"/>
                  <a:ea typeface="Calibri"/>
                  <a:cs typeface="Calibri"/>
                  <a:sym typeface="Calibri"/>
                </a:rPr>
                <a:t>Sprout City Tech LLC.</a:t>
              </a:r>
              <a:endParaRPr b="1" i="0" sz="900" u="none" cap="none" strike="noStrike">
                <a:solidFill>
                  <a:srgbClr val="B2675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8" name="Google Shape;10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12425" y="0"/>
            <a:ext cx="3085726" cy="4947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12450" y="696963"/>
            <a:ext cx="2085675" cy="366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73650" y="152425"/>
            <a:ext cx="3014062" cy="4750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6"/>
          <p:cNvGrpSpPr/>
          <p:nvPr/>
        </p:nvGrpSpPr>
        <p:grpSpPr>
          <a:xfrm>
            <a:off x="7651046" y="4848635"/>
            <a:ext cx="1395704" cy="279124"/>
            <a:chOff x="7651046" y="4848635"/>
            <a:chExt cx="1395704" cy="279124"/>
          </a:xfrm>
        </p:grpSpPr>
        <p:pic>
          <p:nvPicPr>
            <p:cNvPr id="116" name="Google Shape;116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34454" y="4848635"/>
              <a:ext cx="312296" cy="2791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Google Shape;117;p6"/>
            <p:cNvSpPr txBox="1"/>
            <p:nvPr/>
          </p:nvSpPr>
          <p:spPr>
            <a:xfrm>
              <a:off x="7651046" y="4877795"/>
              <a:ext cx="1279500" cy="2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en" sz="900" u="none" cap="none" strike="noStrike">
                  <a:solidFill>
                    <a:srgbClr val="B2675E"/>
                  </a:solidFill>
                  <a:latin typeface="Calibri"/>
                  <a:ea typeface="Calibri"/>
                  <a:cs typeface="Calibri"/>
                  <a:sym typeface="Calibri"/>
                </a:rPr>
                <a:t>Sprout City Tech LLC.</a:t>
              </a:r>
              <a:endParaRPr b="1" i="0" sz="900" u="none" cap="none" strike="noStrike">
                <a:solidFill>
                  <a:srgbClr val="B2675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8" name="Google Shape;118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59825" y="152413"/>
            <a:ext cx="3006864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98575" y="152388"/>
            <a:ext cx="3006874" cy="4838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79850" y="473025"/>
            <a:ext cx="4344800" cy="39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b5849d9ff_0_7"/>
          <p:cNvSpPr txBox="1"/>
          <p:nvPr/>
        </p:nvSpPr>
        <p:spPr>
          <a:xfrm>
            <a:off x="2603825" y="598950"/>
            <a:ext cx="35751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644536"/>
                </a:solidFill>
                <a:latin typeface="Oswald"/>
                <a:ea typeface="Oswald"/>
                <a:cs typeface="Oswald"/>
                <a:sym typeface="Oswald"/>
              </a:rPr>
              <a:t>City Data API’s Used</a:t>
            </a:r>
            <a:endParaRPr sz="3600"/>
          </a:p>
        </p:txBody>
      </p:sp>
      <p:sp>
        <p:nvSpPr>
          <p:cNvPr id="126" name="Google Shape;126;g7b5849d9ff_0_7"/>
          <p:cNvSpPr txBox="1"/>
          <p:nvPr/>
        </p:nvSpPr>
        <p:spPr>
          <a:xfrm>
            <a:off x="3374050" y="1516350"/>
            <a:ext cx="2871300" cy="21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4453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44536"/>
              </a:buClr>
              <a:buSzPts val="1800"/>
              <a:buFont typeface="Oswald"/>
              <a:buChar char="●"/>
            </a:pPr>
            <a:r>
              <a:rPr lang="en" sz="1800">
                <a:solidFill>
                  <a:srgbClr val="644536"/>
                </a:solidFill>
                <a:latin typeface="Oswald"/>
                <a:ea typeface="Oswald"/>
                <a:cs typeface="Oswald"/>
                <a:sym typeface="Oswald"/>
              </a:rPr>
              <a:t>Hop</a:t>
            </a:r>
            <a:endParaRPr sz="1800">
              <a:solidFill>
                <a:srgbClr val="64453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4453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44536"/>
              </a:buClr>
              <a:buSzPts val="1800"/>
              <a:buFont typeface="Oswald"/>
              <a:buChar char="●"/>
            </a:pPr>
            <a:r>
              <a:rPr lang="en" sz="1800">
                <a:solidFill>
                  <a:srgbClr val="644536"/>
                </a:solidFill>
                <a:latin typeface="Oswald"/>
                <a:ea typeface="Oswald"/>
                <a:cs typeface="Oswald"/>
                <a:sym typeface="Oswald"/>
              </a:rPr>
              <a:t>Bublr</a:t>
            </a:r>
            <a:endParaRPr sz="1800">
              <a:solidFill>
                <a:srgbClr val="64453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4453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44536"/>
              </a:buClr>
              <a:buSzPts val="1800"/>
              <a:buFont typeface="Oswald"/>
              <a:buChar char="●"/>
            </a:pPr>
            <a:r>
              <a:rPr lang="en" sz="1800">
                <a:solidFill>
                  <a:srgbClr val="644536"/>
                </a:solidFill>
                <a:latin typeface="Oswald"/>
                <a:ea typeface="Oswald"/>
                <a:cs typeface="Oswald"/>
                <a:sym typeface="Oswald"/>
              </a:rPr>
              <a:t>Buses</a:t>
            </a:r>
            <a:endParaRPr sz="1800">
              <a:solidFill>
                <a:srgbClr val="64453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4453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44536"/>
              </a:buClr>
              <a:buSzPts val="1800"/>
              <a:buFont typeface="Oswald"/>
              <a:buChar char="●"/>
            </a:pPr>
            <a:r>
              <a:rPr lang="en" sz="1800">
                <a:solidFill>
                  <a:srgbClr val="644536"/>
                </a:solidFill>
                <a:latin typeface="Oswald"/>
                <a:ea typeface="Oswald"/>
                <a:cs typeface="Oswald"/>
                <a:sym typeface="Oswald"/>
              </a:rPr>
              <a:t>(In Progress) Bird Scooters</a:t>
            </a:r>
            <a:endParaRPr sz="1800">
              <a:solidFill>
                <a:srgbClr val="64453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4453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44536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g52cc8ba68d_0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26977" y="748125"/>
            <a:ext cx="3490050" cy="364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